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73" r:id="rId9"/>
    <p:sldId id="274" r:id="rId10"/>
    <p:sldId id="275" r:id="rId11"/>
    <p:sldId id="276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Ignore the WIRED hype: TensorFlow is not an “artificial intelligence engine.”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5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96451" y="841771"/>
            <a:ext cx="6751097" cy="179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96451" y="2701527"/>
            <a:ext cx="6751097" cy="1241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ctr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354" y="3217030"/>
            <a:ext cx="7775673" cy="614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1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685354" y="465991"/>
            <a:ext cx="7775673" cy="2534801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345" y="3831546"/>
            <a:ext cx="7774498" cy="511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685345" y="457200"/>
            <a:ext cx="7765321" cy="2568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347" y="3153615"/>
            <a:ext cx="7765321" cy="1194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084658" y="457200"/>
            <a:ext cx="6977063" cy="22446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90483" y="2707524"/>
            <a:ext cx="6564223" cy="3201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685345" y="3153616"/>
            <a:ext cx="7765321" cy="118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27458" y="551431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Rockwel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7993467" y="2229069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Rockwel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85354" y="1595207"/>
            <a:ext cx="7766494" cy="1883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345" y="3487917"/>
            <a:ext cx="7765321" cy="855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685345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345" y="1566240"/>
            <a:ext cx="2474216" cy="6174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685345" y="2183717"/>
            <a:ext cx="2474216" cy="2159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3333657" y="1566240"/>
            <a:ext cx="2473919" cy="617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333658" y="2183717"/>
            <a:ext cx="2474866" cy="2159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5"/>
          </p:nvPr>
        </p:nvSpPr>
        <p:spPr>
          <a:xfrm>
            <a:off x="5979973" y="1566240"/>
            <a:ext cx="2468407" cy="617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6"/>
          </p:nvPr>
        </p:nvSpPr>
        <p:spPr>
          <a:xfrm>
            <a:off x="5982260" y="2183717"/>
            <a:ext cx="2468407" cy="2159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685345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2"/>
          </p:nvPr>
        </p:nvSpPr>
        <p:spPr>
          <a:xfrm>
            <a:off x="819014" y="1724240"/>
            <a:ext cx="2205037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685347" y="3579121"/>
            <a:ext cx="2474216" cy="764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4"/>
          </p:nvPr>
        </p:nvSpPr>
        <p:spPr>
          <a:xfrm>
            <a:off x="3332026" y="3146924"/>
            <a:ext cx="2474236" cy="432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idx="5"/>
          </p:nvPr>
        </p:nvSpPr>
        <p:spPr>
          <a:xfrm>
            <a:off x="3426746" y="1724240"/>
            <a:ext cx="2197893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6"/>
          </p:nvPr>
        </p:nvSpPr>
        <p:spPr>
          <a:xfrm>
            <a:off x="3331010" y="3579119"/>
            <a:ext cx="2475251" cy="764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7"/>
          </p:nvPr>
        </p:nvSpPr>
        <p:spPr>
          <a:xfrm>
            <a:off x="5980067" y="3146924"/>
            <a:ext cx="2467425" cy="432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8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9"/>
          </p:nvPr>
        </p:nvSpPr>
        <p:spPr>
          <a:xfrm>
            <a:off x="5979973" y="3579121"/>
            <a:ext cx="2470693" cy="764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675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 rot="5400000">
            <a:off x="3182330" y="-924936"/>
            <a:ext cx="2771352" cy="7765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5554070" y="1446804"/>
            <a:ext cx="3886201" cy="19069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1614259" y="-471713"/>
            <a:ext cx="3886201" cy="5744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Rockwell"/>
              <a:buNone/>
            </a:pPr>
            <a:fld id="{00000000-1234-1234-1234-123412341234}" type="slidenum">
              <a:rPr lang="en"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" sz="75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23540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Rockwell"/>
              <a:buNone/>
            </a:pPr>
            <a:fld id="{00000000-1234-1234-1234-123412341234}" type="slidenum">
              <a:rPr lang="en"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" sz="75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345" y="1572048"/>
            <a:ext cx="7765321" cy="2771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21933" y="492920"/>
            <a:ext cx="7300133" cy="2139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21933" y="2701528"/>
            <a:ext cx="7300133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345" y="1566240"/>
            <a:ext cx="3829503" cy="2777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630051" y="1566240"/>
            <a:ext cx="3820616" cy="2777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856354" y="1566240"/>
            <a:ext cx="3659398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85345" y="2184174"/>
            <a:ext cx="3830405" cy="21592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4801501" y="1566240"/>
            <a:ext cx="3649166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35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4629150" y="2184174"/>
            <a:ext cx="3821518" cy="21592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87920" y="457200"/>
            <a:ext cx="2949178" cy="1771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1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808548" y="457200"/>
            <a:ext cx="4642119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687920" y="2228850"/>
            <a:ext cx="2949178" cy="21145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7920" y="457200"/>
            <a:ext cx="4447329" cy="1771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5568603" y="569160"/>
            <a:ext cx="2441517" cy="366227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345" y="2228850"/>
            <a:ext cx="4451213" cy="2114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342900" marR="0" lvl="1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685800" marR="0" lvl="2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28700" marR="0" lvl="3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371600" marR="0" lvl="4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714500" marR="0" lvl="5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057400" marR="0" lvl="6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400300" marR="0" lvl="7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743200" marR="0" lvl="8" indent="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Bookman Old Style"/>
              <a:buNone/>
              <a:defRPr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5345" y="1572048"/>
            <a:ext cx="7765321" cy="2771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76200" algn="l" rtl="0">
              <a:lnSpc>
                <a:spcPct val="12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14350" marR="0" lvl="1" indent="-8572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57250" marR="0" lvl="2" indent="-9525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200150" marR="0" lvl="3" indent="-104775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543050" marR="0" lvl="4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885950" marR="0" lvl="5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228850" marR="0" lvl="6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2571750" marR="0" lvl="7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2914650" marR="0" lvl="8" indent="-114300" algn="l" rtl="0">
              <a:lnSpc>
                <a:spcPct val="12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5759051" y="4412457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685345" y="4412457"/>
            <a:ext cx="50046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15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_recognition" TargetMode="External"/><Relationship Id="rId2" Type="http://schemas.openxmlformats.org/officeDocument/2006/relationships/hyperlink" Target="https://github.com/aymericdamien/TensorFlow-Examples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delabs.developers.google.com/codelabs/cloud-tensorflow-mnist" TargetMode="External"/><Relationship Id="rId5" Type="http://schemas.openxmlformats.org/officeDocument/2006/relationships/hyperlink" Target="https://youtu.be/qyvlt7kiQoI" TargetMode="External"/><Relationship Id="rId4" Type="http://schemas.openxmlformats.org/officeDocument/2006/relationships/hyperlink" Target="https://github.com/martin-gorner/tensorflow-mnist-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ctrTitle"/>
          </p:nvPr>
        </p:nvSpPr>
        <p:spPr>
          <a:xfrm>
            <a:off x="1196451" y="841771"/>
            <a:ext cx="6751097" cy="179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Bookman Old Style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INTRODUCTION TO TENSORFLOW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1196451" y="2701527"/>
            <a:ext cx="6751097" cy="1241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Session -3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7564" y="2149115"/>
            <a:ext cx="1809985" cy="180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How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Tensorflow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different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scikit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-learn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5033666" cy="277135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Scikit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-learn - model already built; “off-the-shelf”’; Fit/ predict style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TensorFlow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- has to build model up from; should be able to describe your model in the form of a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datagraph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with functions like gradient descent, add, max, etc.</a:t>
            </a:r>
          </a:p>
          <a:p>
            <a:pPr marL="9525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564" y="1346365"/>
            <a:ext cx="2612736" cy="26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8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https://github.com/aymericdamien/TensorFlow-Examples.git</a:t>
            </a:r>
            <a:endParaRPr lang="en-IN" dirty="0"/>
          </a:p>
          <a:p>
            <a:r>
              <a:rPr lang="en-IN" dirty="0">
                <a:hlinkClick r:id="rId3"/>
              </a:rPr>
              <a:t>https://www.tensorflow.org/tutorials/image_recognition</a:t>
            </a:r>
            <a:endParaRPr lang="en-IN" dirty="0"/>
          </a:p>
          <a:p>
            <a:r>
              <a:rPr lang="en-US" dirty="0"/>
              <a:t>Martin </a:t>
            </a:r>
            <a:r>
              <a:rPr lang="en-US" dirty="0" err="1"/>
              <a:t>Gorner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https://github.com/martin-gorner/tensorflow-mnist-tutorial</a:t>
            </a:r>
            <a:endParaRPr lang="en-US" dirty="0"/>
          </a:p>
          <a:p>
            <a:pPr lvl="1"/>
            <a:r>
              <a:rPr lang="en-IN" dirty="0">
                <a:hlinkClick r:id="rId5"/>
              </a:rPr>
              <a:t>https://youtu.be/qyvlt7kiQoI</a:t>
            </a:r>
            <a:endParaRPr lang="en-IN" dirty="0"/>
          </a:p>
          <a:p>
            <a:pPr lvl="1"/>
            <a:r>
              <a:rPr lang="en-IN" dirty="0">
                <a:hlinkClick r:id="rId6"/>
              </a:rPr>
              <a:t>https://codelabs.developers.google.com/codelabs/cloud-tensorflow-mnist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15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7498" y="302050"/>
            <a:ext cx="2297028" cy="385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Bookman Old Style"/>
              <a:buNone/>
            </a:pPr>
            <a:r>
              <a:rPr lang="en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 IS TENSORFLOW?</a:t>
            </a:r>
          </a:p>
        </p:txBody>
      </p:sp>
      <p:pic>
        <p:nvPicPr>
          <p:cNvPr id="161" name="Shape 161" descr="Bildschirmfoto 2015-11-12 um 09.08.01.png"/>
          <p:cNvPicPr preferRelativeResize="0"/>
          <p:nvPr/>
        </p:nvPicPr>
        <p:blipFill rotWithShape="1">
          <a:blip r:embed="rId3">
            <a:alphaModFix/>
          </a:blip>
          <a:srcRect r="1116"/>
          <a:stretch/>
        </p:blipFill>
        <p:spPr>
          <a:xfrm>
            <a:off x="1608824" y="1753500"/>
            <a:ext cx="5926350" cy="328679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Bookman Old Style"/>
              <a:buNone/>
            </a:pPr>
            <a:r>
              <a:rPr lang="en" sz="2550" b="1" i="0" u="none" strike="noStrike" cap="none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 IS TENSORFLOW?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From the whitepaper:</a:t>
            </a:r>
            <a:r>
              <a:rPr lang="en"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“TensorFlow is an interface for expressing machine learning algorithms, and an implementation for executing such algorithms.”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 short:</a:t>
            </a:r>
            <a:r>
              <a:rPr lang="en"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TensorFlow is Theano++.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1500" b="0" i="0" u="sng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Symbolic ML</a:t>
            </a:r>
            <a:r>
              <a:rPr lang="en"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dataflow framework that compiles to native / GPU code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From personal experience: offers </a:t>
            </a:r>
            <a:r>
              <a:rPr lang="en" sz="1500" b="0" i="0" u="sng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drastic reduction in development 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568" y="355147"/>
            <a:ext cx="815612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dirty="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 IS TENSORFLOW?</a:t>
            </a:r>
          </a:p>
          <a:p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Open source software library from Google (Brain Team) for machine learning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Especially good for training and implementing deep neural networks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Example applications include image recognition, automated translation. Think Google Photos, Translate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Used in production at Uber, SnapChat, Google (obv.), others</a:t>
            </a:r>
          </a:p>
          <a:p>
            <a:pPr marL="214313" indent="-214313">
              <a:buFont typeface="Arial" charset="0"/>
              <a:buChar char="•"/>
            </a:pP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Tx/>
              <a:buChar char="-"/>
            </a:pPr>
            <a:endParaRPr 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7871"/>
            <a:ext cx="4208690" cy="20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Bookman Old Style"/>
              <a:buNone/>
            </a:pPr>
            <a:r>
              <a:rPr lang="en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WHO IS TENSORFLOW?</a:t>
            </a:r>
          </a:p>
        </p:txBody>
      </p:sp>
      <p:pic>
        <p:nvPicPr>
          <p:cNvPr id="173" name="Shape 173" descr="Bildschirmfoto 2015-11-08 um 19.27.2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900" y="1941446"/>
            <a:ext cx="8222099" cy="2909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Bookman Old Style"/>
              <a:buNone/>
            </a:pPr>
            <a:r>
              <a:rPr lang="en" sz="255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PROGRAMMING MODEL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Big idea: Express a numeric computation as a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graph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.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Graph nodes are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operations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which have any number of inputs and outputs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Graph edges are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tensors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which flow between nodes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5354508" cy="277135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Uses data flow graphs to represent a learning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Comprise of nodes and edges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Nodes represent mathematical operations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Edges represent multi-dimensional data arrays (tensors)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TensorFlow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457200" lvl="1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 based with Python and C++ APIs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0" y="457200"/>
            <a:ext cx="2297185" cy="40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7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Deep neural networks?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5" y="1572048"/>
            <a:ext cx="3886655" cy="277135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Fancy name for neural networks algorithm with more than one layer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Now possible with cheap HW, huge data sets and better techniques</a:t>
            </a:r>
          </a:p>
          <a:p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5277918" y="1264391"/>
            <a:ext cx="3577324" cy="3684599"/>
            <a:chOff x="4644255" y="1280433"/>
            <a:chExt cx="4084674" cy="44614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5215" y="1280433"/>
              <a:ext cx="3595453" cy="81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5439" y="2104000"/>
              <a:ext cx="3735007" cy="11757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255" y="3279721"/>
              <a:ext cx="4084674" cy="246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841595"/>
      </p:ext>
    </p:extLst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348</Words>
  <Application>Microsoft Office PowerPoint</Application>
  <PresentationFormat>On-screen Show (16:9)</PresentationFormat>
  <Paragraphs>45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Bookman Old Style</vt:lpstr>
      <vt:lpstr>Arial</vt:lpstr>
      <vt:lpstr>Rockwell</vt:lpstr>
      <vt:lpstr>Times New Roman</vt:lpstr>
      <vt:lpstr>Roboto</vt:lpstr>
      <vt:lpstr>Damask</vt:lpstr>
      <vt:lpstr>INTRODUCTION TO TENSORFLOW</vt:lpstr>
      <vt:lpstr>PowerPoint Presentation</vt:lpstr>
      <vt:lpstr>WHAT IS TENSORFLOW?</vt:lpstr>
      <vt:lpstr>WHAT IS TENSORFLOW?</vt:lpstr>
      <vt:lpstr>PowerPoint Presentation</vt:lpstr>
      <vt:lpstr>WHO IS TENSORFLOW?</vt:lpstr>
      <vt:lpstr>PROGRAMMING MODEL</vt:lpstr>
      <vt:lpstr>How does it work</vt:lpstr>
      <vt:lpstr>Deep neural networks?</vt:lpstr>
      <vt:lpstr>How Tensorflow different scikit-learn</vt:lpstr>
      <vt:lpstr>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TENSORFLOW</dc:title>
  <cp:lastModifiedBy>Jawahar</cp:lastModifiedBy>
  <cp:revision>6</cp:revision>
  <dcterms:modified xsi:type="dcterms:W3CDTF">2017-07-09T01:29:52Z</dcterms:modified>
</cp:coreProperties>
</file>